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59" r:id="rId3"/>
    <p:sldId id="260" r:id="rId4"/>
    <p:sldId id="256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8CDAD-517A-4B90-8573-EDF1DB31F4EE}" type="datetimeFigureOut">
              <a:rPr lang="es-ES" smtClean="0"/>
              <a:t>27/09/2011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BA4E0-17DF-4C1D-AA91-052E0F5191B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A4E0-17DF-4C1D-AA91-052E0F5191B7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4D3F41-6FF5-4771-8B2D-00DB4A4D7277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BD9AD1-1B97-401C-8F66-D1C3F66752A6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etrad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agister.com/traduccion-guiones-subtitulacion-ingles-cursos-2788773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33400" y="2276872"/>
            <a:ext cx="7851648" cy="338437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By : Marina Moro, </a:t>
            </a:r>
            <a:r>
              <a:rPr lang="en-US" sz="2800" dirty="0" err="1" smtClean="0"/>
              <a:t>Melani</a:t>
            </a:r>
            <a:r>
              <a:rPr lang="en-US" sz="2800" dirty="0" smtClean="0"/>
              <a:t> </a:t>
            </a:r>
            <a:r>
              <a:rPr lang="en-US" sz="2800" dirty="0" err="1" smtClean="0"/>
              <a:t>Fernández</a:t>
            </a:r>
            <a:r>
              <a:rPr lang="en-US" sz="2800" dirty="0" smtClean="0"/>
              <a:t>, Raquel Campos y Natalia Cabello.</a:t>
            </a:r>
            <a:endParaRPr lang="en-US" sz="28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533400" y="1484784"/>
            <a:ext cx="7854696" cy="1584176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T</a:t>
            </a:r>
            <a:r>
              <a:rPr lang="en-US" sz="6600" dirty="0" smtClean="0"/>
              <a:t>ranslation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224136"/>
          </a:xfrm>
        </p:spPr>
        <p:txBody>
          <a:bodyPr/>
          <a:lstStyle/>
          <a:p>
            <a:pPr algn="ctr"/>
            <a:r>
              <a:rPr lang="en-US" dirty="0" smtClean="0"/>
              <a:t>Associations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u="sng" dirty="0" smtClean="0">
                <a:hlinkClick r:id="rId3"/>
              </a:rPr>
              <a:t>http://www.asetrad.org/</a:t>
            </a:r>
            <a:endParaRPr lang="en-US" u="sng" dirty="0" smtClean="0"/>
          </a:p>
          <a:p>
            <a:pPr algn="ctr"/>
            <a:endParaRPr lang="es-ES" dirty="0" smtClean="0"/>
          </a:p>
          <a:p>
            <a:r>
              <a:rPr lang="en-US" dirty="0" smtClean="0"/>
              <a:t>This is the official Spanish association of translators, which informs about the legal conditions of translators, legal rights, events, news, workshops, press and so on.</a:t>
            </a:r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/>
          <a:lstStyle/>
          <a:p>
            <a:pPr algn="ctr"/>
            <a:r>
              <a:rPr lang="en-US" dirty="0" smtClean="0"/>
              <a:t>Forums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u="sng" dirty="0" smtClean="0">
                <a:solidFill>
                  <a:schemeClr val="accent4">
                    <a:lumMod val="75000"/>
                  </a:schemeClr>
                </a:solidFill>
              </a:rPr>
              <a:t>http://forum.wordreference.com/forumdisplay.php?f=83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This</a:t>
            </a:r>
            <a:r>
              <a:rPr lang="es-ES" dirty="0" smtClean="0"/>
              <a:t> page </a:t>
            </a:r>
            <a:r>
              <a:rPr lang="es-ES" dirty="0" err="1" smtClean="0"/>
              <a:t>offers</a:t>
            </a:r>
            <a:r>
              <a:rPr lang="es-ES" dirty="0" smtClean="0"/>
              <a:t> </a:t>
            </a:r>
            <a:r>
              <a:rPr lang="es-ES" dirty="0" err="1" smtClean="0"/>
              <a:t>multiple</a:t>
            </a:r>
            <a:r>
              <a:rPr lang="es-ES" dirty="0" smtClean="0"/>
              <a:t> </a:t>
            </a:r>
            <a:r>
              <a:rPr lang="es-ES" dirty="0" err="1" smtClean="0"/>
              <a:t>answers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fast</a:t>
            </a:r>
            <a:r>
              <a:rPr lang="es-ES" dirty="0" smtClean="0"/>
              <a:t> and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forum</a:t>
            </a:r>
            <a:r>
              <a:rPr lang="es-ES" dirty="0" smtClean="0"/>
              <a:t> of a </a:t>
            </a:r>
            <a:r>
              <a:rPr lang="es-ES" dirty="0" err="1" smtClean="0"/>
              <a:t>dictionary</a:t>
            </a:r>
            <a:r>
              <a:rPr lang="es-ES" dirty="0" smtClean="0"/>
              <a:t>, so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formally</a:t>
            </a:r>
            <a:r>
              <a:rPr lang="es-ES" dirty="0" smtClean="0"/>
              <a:t> </a:t>
            </a:r>
            <a:r>
              <a:rPr lang="es-ES" dirty="0" err="1" smtClean="0"/>
              <a:t>correct.You</a:t>
            </a:r>
            <a:r>
              <a:rPr lang="es-ES" dirty="0" smtClean="0"/>
              <a:t> can </a:t>
            </a:r>
            <a:r>
              <a:rPr lang="es-ES" dirty="0" err="1" smtClean="0"/>
              <a:t>find</a:t>
            </a:r>
            <a:r>
              <a:rPr lang="es-ES" dirty="0" smtClean="0"/>
              <a:t> </a:t>
            </a:r>
            <a:r>
              <a:rPr lang="es-ES" dirty="0" err="1" smtClean="0"/>
              <a:t>vocabulary</a:t>
            </a:r>
            <a:r>
              <a:rPr lang="es-ES" dirty="0" smtClean="0"/>
              <a:t>, </a:t>
            </a:r>
            <a:r>
              <a:rPr lang="es-ES" dirty="0" err="1" smtClean="0"/>
              <a:t>grammar</a:t>
            </a:r>
            <a:r>
              <a:rPr lang="es-ES" dirty="0" smtClean="0"/>
              <a:t> (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common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 </a:t>
            </a:r>
            <a:r>
              <a:rPr lang="es-ES" dirty="0" err="1" smtClean="0"/>
              <a:t>sites</a:t>
            </a:r>
            <a:r>
              <a:rPr lang="es-ES" dirty="0" smtClean="0"/>
              <a:t>) and </a:t>
            </a:r>
            <a:r>
              <a:rPr lang="es-ES" dirty="0" err="1" smtClean="0"/>
              <a:t>specialized</a:t>
            </a:r>
            <a:r>
              <a:rPr lang="es-ES" dirty="0" smtClean="0"/>
              <a:t> </a:t>
            </a:r>
            <a:r>
              <a:rPr lang="es-ES" dirty="0" err="1" smtClean="0"/>
              <a:t>terminology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65618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Journals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800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This journal tries to show different ways of translating a poem:</a:t>
            </a:r>
          </a:p>
          <a:p>
            <a:r>
              <a:rPr lang="en-US" sz="2400" i="1" dirty="0"/>
              <a:t/>
            </a:r>
            <a:br>
              <a:rPr lang="en-US" sz="2400" i="1" dirty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404665"/>
            <a:ext cx="4040188" cy="2304256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  </a:t>
            </a:r>
          </a:p>
          <a:p>
            <a:pPr>
              <a:buNone/>
            </a:pPr>
            <a:r>
              <a:rPr lang="en-US" i="1" dirty="0" smtClean="0"/>
              <a:t>      In </a:t>
            </a:r>
            <a:r>
              <a:rPr lang="en-US" i="1" dirty="0"/>
              <a:t>my craft or sullen </a:t>
            </a:r>
            <a:r>
              <a:rPr lang="en-US" i="1" dirty="0" smtClean="0"/>
              <a:t>art</a:t>
            </a:r>
            <a:br>
              <a:rPr lang="en-US" i="1" dirty="0" smtClean="0"/>
            </a:br>
            <a:r>
              <a:rPr lang="en-US" i="1" dirty="0" smtClean="0"/>
              <a:t>Exercised </a:t>
            </a:r>
            <a:r>
              <a:rPr lang="en-US" i="1" dirty="0"/>
              <a:t>in the still night</a:t>
            </a:r>
            <a:br>
              <a:rPr lang="en-US" i="1" dirty="0"/>
            </a:br>
            <a:r>
              <a:rPr lang="en-US" i="1" dirty="0"/>
              <a:t>When only the moon rages</a:t>
            </a:r>
            <a:br>
              <a:rPr lang="en-US" i="1" dirty="0"/>
            </a:br>
            <a:r>
              <a:rPr lang="en-US" i="1" dirty="0"/>
              <a:t>And the lovers lie abed</a:t>
            </a:r>
            <a:endParaRPr lang="en-U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572000" y="404664"/>
            <a:ext cx="4041775" cy="3600400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En </a:t>
            </a:r>
            <a:r>
              <a:rPr lang="es-ES" dirty="0"/>
              <a:t>mi oficio o arte taciturno,</a:t>
            </a:r>
            <a:br>
              <a:rPr lang="es-ES" dirty="0"/>
            </a:br>
            <a:r>
              <a:rPr lang="es-ES" dirty="0"/>
              <a:t>Ejercido en la noche serena, </a:t>
            </a:r>
            <a:br>
              <a:rPr lang="es-ES" dirty="0"/>
            </a:br>
            <a:r>
              <a:rPr lang="es-ES" dirty="0"/>
              <a:t>Cuando sólo la luna se enfurece</a:t>
            </a:r>
            <a:br>
              <a:rPr lang="es-ES" dirty="0"/>
            </a:br>
            <a:r>
              <a:rPr lang="es-ES" dirty="0"/>
              <a:t>Y los amantes yacen acostados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1115616" y="465313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i="1" dirty="0" err="1"/>
              <a:t>sullen</a:t>
            </a:r>
            <a:r>
              <a:rPr lang="es-ES" sz="1600" dirty="0"/>
              <a:t> = taciturno</a:t>
            </a:r>
            <a:br>
              <a:rPr lang="es-ES" sz="1600" dirty="0"/>
            </a:br>
            <a:r>
              <a:rPr lang="es-ES" sz="1600" dirty="0"/>
              <a:t>     pero también           huraño - hosco - sombrío - arisco</a:t>
            </a:r>
            <a:endParaRPr lang="en-US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971600" y="5589240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i="1" dirty="0" err="1"/>
              <a:t>craft</a:t>
            </a:r>
            <a:r>
              <a:rPr lang="es-ES" sz="1600" i="1" dirty="0"/>
              <a:t> = </a:t>
            </a:r>
            <a:r>
              <a:rPr lang="es-ES" sz="1600" dirty="0"/>
              <a:t>oficio</a:t>
            </a:r>
            <a:br>
              <a:rPr lang="es-ES" sz="1600" dirty="0"/>
            </a:br>
            <a:r>
              <a:rPr lang="es-ES" sz="1600" dirty="0"/>
              <a:t>     pero también           artesanía</a:t>
            </a:r>
            <a:endParaRPr lang="en-US" sz="1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899592" y="400506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Although it is not the  last or the best because…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91264" cy="100811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 the poem can be translated in this way:</a:t>
            </a:r>
            <a:endParaRPr lang="en-US" sz="32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i="1" dirty="0" smtClean="0"/>
              <a:t> In my craft or sullen art</a:t>
            </a:r>
            <a:br>
              <a:rPr lang="en-US" i="1" dirty="0" smtClean="0"/>
            </a:br>
            <a:r>
              <a:rPr lang="en-US" i="1" dirty="0" smtClean="0"/>
              <a:t>Exercised in the still night</a:t>
            </a:r>
            <a:br>
              <a:rPr lang="en-US" i="1" dirty="0" smtClean="0"/>
            </a:br>
            <a:r>
              <a:rPr lang="en-US" i="1" dirty="0" smtClean="0"/>
              <a:t>When only the moon rages</a:t>
            </a:r>
            <a:br>
              <a:rPr lang="en-US" i="1" dirty="0" smtClean="0"/>
            </a:br>
            <a:r>
              <a:rPr lang="en-US" i="1" dirty="0" smtClean="0"/>
              <a:t>And the lovers lie abed</a:t>
            </a:r>
            <a:endParaRPr lang="en-U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En mi oficio o arte sombrío,</a:t>
            </a:r>
            <a:br>
              <a:rPr lang="es-ES" dirty="0" smtClean="0"/>
            </a:br>
            <a:r>
              <a:rPr lang="es-ES" dirty="0" smtClean="0"/>
              <a:t>Ejercitado en la quietud de la noche, </a:t>
            </a:r>
            <a:br>
              <a:rPr lang="es-ES" dirty="0" smtClean="0"/>
            </a:br>
            <a:r>
              <a:rPr lang="es-ES" dirty="0" smtClean="0"/>
              <a:t>Cuando sólo la luna se embravece</a:t>
            </a:r>
            <a:br>
              <a:rPr lang="es-ES" dirty="0" smtClean="0"/>
            </a:br>
            <a:r>
              <a:rPr lang="es-ES" dirty="0" smtClean="0"/>
              <a:t>Y los enamorados yacen en el lecho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  </a:t>
            </a:r>
            <a:r>
              <a:rPr lang="es-ES" dirty="0" err="1" smtClean="0"/>
              <a:t>Courses</a:t>
            </a:r>
            <a:r>
              <a:rPr lang="es-ES" dirty="0" smtClean="0"/>
              <a:t> and </a:t>
            </a:r>
            <a:r>
              <a:rPr lang="es-ES" dirty="0" err="1" smtClean="0"/>
              <a:t>Seminars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tooltip="http://www.emagister.com/traduccion-guiones-subtitulacion-ingles-cursos-2788773.htm"/>
              </a:rPr>
              <a:t>www.emagister.com/traduccion-guiones-subtitulacion-ingles-cu</a:t>
            </a:r>
            <a:r>
              <a:rPr lang="en-US" dirty="0" smtClean="0">
                <a:hlinkClick r:id="rId3" tooltip="http://www.emagister.com/traduccion-guiones-subtitulacion-ingles-cursos-2788773.htm"/>
              </a:rPr>
              <a:t>...</a:t>
            </a:r>
            <a:r>
              <a:rPr lang="en-US" dirty="0" smtClean="0"/>
              <a:t>				      The </a:t>
            </a:r>
            <a:r>
              <a:rPr lang="en-US" dirty="0" smtClean="0"/>
              <a:t>first one is “Audiovisual Translation: scripts”. In this course you are going to learn different techniques of audiovisual translation, dubbing, and voice-over. 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179</Words>
  <Application>Microsoft Office PowerPoint</Application>
  <PresentationFormat>Presentación en pantalla (4:3)</PresentationFormat>
  <Paragraphs>32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Flujo</vt:lpstr>
      <vt:lpstr>By : Marina Moro, Melani Fernández, Raquel Campos y Natalia Cabello.</vt:lpstr>
      <vt:lpstr>Associations</vt:lpstr>
      <vt:lpstr>Forums</vt:lpstr>
      <vt:lpstr>Journals</vt:lpstr>
      <vt:lpstr>Diapositiva 5</vt:lpstr>
      <vt:lpstr>So the poem can be translated in this way:</vt:lpstr>
      <vt:lpstr>       Courses and Seminars</vt:lpstr>
    </vt:vector>
  </TitlesOfParts>
  <Company>Privada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Journals</dc:title>
  <dc:creator>Particular</dc:creator>
  <cp:lastModifiedBy>MORO</cp:lastModifiedBy>
  <cp:revision>17</cp:revision>
  <dcterms:created xsi:type="dcterms:W3CDTF">2011-09-27T15:28:36Z</dcterms:created>
  <dcterms:modified xsi:type="dcterms:W3CDTF">2011-09-27T20:37:37Z</dcterms:modified>
</cp:coreProperties>
</file>